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7AC1B94-7B39-498F-B089-E64A3C99DDFA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14C172C-E73B-4309-916A-BFC825112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C1B94-7B39-498F-B089-E64A3C99DDFA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4C172C-E73B-4309-916A-BFC825112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7AC1B94-7B39-498F-B089-E64A3C99DDFA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14C172C-E73B-4309-916A-BFC825112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C1B94-7B39-498F-B089-E64A3C99DDFA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4C172C-E73B-4309-916A-BFC825112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AC1B94-7B39-498F-B089-E64A3C99DDFA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14C172C-E73B-4309-916A-BFC825112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C1B94-7B39-498F-B089-E64A3C99DDFA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4C172C-E73B-4309-916A-BFC825112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C1B94-7B39-498F-B089-E64A3C99DDFA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4C172C-E73B-4309-916A-BFC825112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C1B94-7B39-498F-B089-E64A3C99DDFA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4C172C-E73B-4309-916A-BFC825112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AC1B94-7B39-498F-B089-E64A3C99DDFA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4C172C-E73B-4309-916A-BFC825112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C1B94-7B39-498F-B089-E64A3C99DDFA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4C172C-E73B-4309-916A-BFC825112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AC1B94-7B39-498F-B089-E64A3C99DDFA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4C172C-E73B-4309-916A-BFC8251120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7AC1B94-7B39-498F-B089-E64A3C99DDFA}" type="datetimeFigureOut">
              <a:rPr lang="en-US" smtClean="0"/>
              <a:pPr/>
              <a:t>11/13/2008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14C172C-E73B-4309-916A-BFC8251120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6800"/>
            <a:ext cx="9144000" cy="14478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smtClean="0"/>
              <a:t>Origami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ja-JP" altLang="en-US" smtClean="0"/>
              <a:t>おりがみ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Chantal Ward &amp; Jessica </a:t>
            </a:r>
            <a:r>
              <a:rPr lang="en-US" dirty="0" err="1" smtClean="0"/>
              <a:t>Yakashiro</a:t>
            </a:r>
            <a:endParaRPr lang="en-US" dirty="0" smtClean="0"/>
          </a:p>
          <a:p>
            <a:r>
              <a:rPr lang="ja-JP" altLang="en-US" sz="1800" smtClean="0"/>
              <a:t>シャンテル　ワード　＆　</a:t>
            </a:r>
            <a:r>
              <a:rPr lang="ja-JP" altLang="en-US" sz="1800" smtClean="0"/>
              <a:t>ジ</a:t>
            </a:r>
            <a:r>
              <a:rPr lang="ja-JP" altLang="en-US" sz="1800" smtClean="0"/>
              <a:t>ェ</a:t>
            </a:r>
            <a:r>
              <a:rPr lang="ja-JP" altLang="en-US" sz="1800" smtClean="0"/>
              <a:t>シ</a:t>
            </a:r>
            <a:r>
              <a:rPr lang="ja-JP" altLang="en-US" sz="1800" smtClean="0"/>
              <a:t>カ　ヤカシロ</a:t>
            </a:r>
            <a:endParaRPr lang="en-US" sz="1800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</a:rPr>
              <a:t>Origami</a:t>
            </a:r>
            <a:endParaRPr lang="en-US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dirty="0" smtClean="0"/>
              <a:t>Origami is the ancient Japanese art of paper folding. It is from the meaning </a:t>
            </a:r>
            <a:r>
              <a:rPr lang="en-US" dirty="0" err="1" smtClean="0"/>
              <a:t>oru</a:t>
            </a:r>
            <a:r>
              <a:rPr lang="en-US" dirty="0" smtClean="0"/>
              <a:t>(</a:t>
            </a:r>
            <a:r>
              <a:rPr lang="ja-JP" altLang="en-US" smtClean="0">
                <a:solidFill>
                  <a:schemeClr val="accent5">
                    <a:lumMod val="75000"/>
                  </a:schemeClr>
                </a:solidFill>
              </a:rPr>
              <a:t>おる</a:t>
            </a:r>
            <a:r>
              <a:rPr lang="en-US" dirty="0" smtClean="0"/>
              <a:t>) which means folding and </a:t>
            </a:r>
            <a:r>
              <a:rPr lang="en-US" dirty="0" err="1" smtClean="0"/>
              <a:t>kami</a:t>
            </a:r>
            <a:r>
              <a:rPr lang="en-CA" dirty="0" smtClean="0"/>
              <a:t>(</a:t>
            </a:r>
            <a:r>
              <a:rPr lang="ja-JP" altLang="en-US" smtClean="0">
                <a:solidFill>
                  <a:schemeClr val="accent5">
                    <a:lumMod val="75000"/>
                  </a:schemeClr>
                </a:solidFill>
              </a:rPr>
              <a:t>かみ</a:t>
            </a:r>
            <a:r>
              <a:rPr lang="en-CA" dirty="0" smtClean="0"/>
              <a:t>)</a:t>
            </a:r>
            <a:r>
              <a:rPr lang="en-US" dirty="0" smtClean="0"/>
              <a:t> which means paper. The main idea of origami is to make a representation of the object without using glue or cutting paper.</a:t>
            </a:r>
          </a:p>
          <a:p>
            <a:pPr algn="ctr">
              <a:buNone/>
            </a:pPr>
            <a:endParaRPr lang="en-US" dirty="0"/>
          </a:p>
        </p:txBody>
      </p:sp>
      <p:pic>
        <p:nvPicPr>
          <p:cNvPr id="6" name="Content Placeholder 5" descr="54326216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81600" y="2354022"/>
            <a:ext cx="3276600" cy="23275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History</a:t>
            </a:r>
            <a:endParaRPr lang="en-US" sz="7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CA" sz="4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Origami was introduced in the 6</a:t>
            </a:r>
            <a:r>
              <a:rPr lang="en-CA" sz="42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CA" sz="4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century.</a:t>
            </a:r>
          </a:p>
          <a:p>
            <a:pPr>
              <a:buFont typeface="Arial" pitchFamily="34" charset="0"/>
              <a:buChar char="•"/>
            </a:pPr>
            <a:r>
              <a:rPr lang="en-CA" sz="4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Originally started in china.</a:t>
            </a:r>
          </a:p>
          <a:p>
            <a:pPr>
              <a:buFont typeface="Arial" pitchFamily="34" charset="0"/>
              <a:buChar char="•"/>
            </a:pPr>
            <a:r>
              <a:rPr lang="en-CA" sz="4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Only the rich could afford it</a:t>
            </a:r>
          </a:p>
          <a:p>
            <a:pPr>
              <a:buFont typeface="Arial" pitchFamily="34" charset="0"/>
              <a:buChar char="•"/>
            </a:pPr>
            <a:r>
              <a:rPr lang="en-CA" sz="4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Was used in Shinto weddings.</a:t>
            </a:r>
            <a:endParaRPr lang="en-US" sz="4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Paper</a:t>
            </a:r>
            <a:r>
              <a:rPr lang="en-US" b="1" dirty="0" smtClean="0">
                <a:ln w="1905"/>
                <a:solidFill>
                  <a:schemeClr val="tx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b="1" dirty="0">
              <a:ln w="1905"/>
              <a:solidFill>
                <a:schemeClr val="tx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bg2">
                <a:lumMod val="25000"/>
              </a:schemeClr>
            </a:solidFill>
          </a:ln>
        </p:spPr>
        <p:txBody>
          <a:bodyPr>
            <a:normAutofit/>
          </a:bodyPr>
          <a:lstStyle/>
          <a:p>
            <a:pPr marL="457200" indent="-457200">
              <a:buClr>
                <a:schemeClr val="accent6">
                  <a:lumMod val="75000"/>
                </a:schemeClr>
              </a:buClr>
            </a:pPr>
            <a:r>
              <a:rPr lang="en-US" sz="3700" dirty="0" smtClean="0"/>
              <a:t>Three different types of paper</a:t>
            </a:r>
          </a:p>
          <a:p>
            <a:pPr marL="457200" indent="-457200">
              <a:buClr>
                <a:schemeClr val="accent6">
                  <a:lumMod val="75000"/>
                </a:schemeClr>
              </a:buClr>
              <a:buNone/>
            </a:pPr>
            <a:endParaRPr lang="en-US" sz="3700" dirty="0" smtClean="0"/>
          </a:p>
          <a:p>
            <a:pPr marL="1188720" lvl="3" indent="-45720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US" sz="3700" dirty="0" err="1" smtClean="0">
                <a:solidFill>
                  <a:schemeClr val="tx1"/>
                </a:solidFill>
              </a:rPr>
              <a:t>Kami</a:t>
            </a:r>
            <a:r>
              <a:rPr lang="en-US" sz="3700" dirty="0" smtClean="0">
                <a:solidFill>
                  <a:schemeClr val="tx1"/>
                </a:solidFill>
              </a:rPr>
              <a:t> (</a:t>
            </a:r>
            <a:r>
              <a:rPr lang="ja-JP" altLang="en-US" sz="3700" smtClean="0">
                <a:solidFill>
                  <a:schemeClr val="bg2">
                    <a:lumMod val="50000"/>
                  </a:schemeClr>
                </a:solidFill>
              </a:rPr>
              <a:t>かみ</a:t>
            </a:r>
            <a:r>
              <a:rPr lang="en-US" sz="3700" dirty="0" smtClean="0">
                <a:solidFill>
                  <a:schemeClr val="tx1"/>
                </a:solidFill>
              </a:rPr>
              <a:t>)</a:t>
            </a:r>
          </a:p>
          <a:p>
            <a:pPr marL="1188720" lvl="3" indent="-45720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US" sz="3700" dirty="0" smtClean="0">
                <a:solidFill>
                  <a:schemeClr val="tx1"/>
                </a:solidFill>
              </a:rPr>
              <a:t>Foil-back paper</a:t>
            </a:r>
          </a:p>
          <a:p>
            <a:pPr marL="1188720" lvl="3" indent="-45720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r>
              <a:rPr lang="en-US" sz="3700" dirty="0" err="1" smtClean="0">
                <a:solidFill>
                  <a:schemeClr val="tx1"/>
                </a:solidFill>
              </a:rPr>
              <a:t>Washi</a:t>
            </a:r>
            <a:r>
              <a:rPr lang="en-US" sz="3700" dirty="0" smtClean="0">
                <a:solidFill>
                  <a:schemeClr val="tx1"/>
                </a:solidFill>
              </a:rPr>
              <a:t> (</a:t>
            </a:r>
            <a:r>
              <a:rPr lang="ja-JP" altLang="en-US" sz="3700" smtClean="0">
                <a:solidFill>
                  <a:schemeClr val="bg2">
                    <a:lumMod val="50000"/>
                  </a:schemeClr>
                </a:solidFill>
              </a:rPr>
              <a:t>わし</a:t>
            </a:r>
            <a:r>
              <a:rPr lang="en-US" sz="3700" dirty="0" smtClean="0">
                <a:solidFill>
                  <a:schemeClr val="tx1"/>
                </a:solidFill>
              </a:rPr>
              <a:t>)</a:t>
            </a:r>
          </a:p>
          <a:p>
            <a:pPr marL="1188720" lvl="3" indent="-457200">
              <a:buClr>
                <a:schemeClr val="accent6">
                  <a:lumMod val="75000"/>
                </a:schemeClr>
              </a:buClr>
              <a:buNone/>
            </a:pPr>
            <a:endParaRPr lang="en-US" sz="17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Clr>
                <a:schemeClr val="accent6">
                  <a:lumMod val="75000"/>
                </a:schemeClr>
              </a:buClr>
            </a:pPr>
            <a:endParaRPr lang="en-US" sz="23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Clr>
                <a:schemeClr val="accent6">
                  <a:lumMod val="75000"/>
                </a:schemeClr>
              </a:buClr>
              <a:buNone/>
            </a:pPr>
            <a:endParaRPr lang="en-US" sz="23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Clr>
                <a:schemeClr val="accent6">
                  <a:lumMod val="75000"/>
                </a:schemeClr>
              </a:buClr>
            </a:pPr>
            <a:endParaRPr lang="en-US" sz="23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Clr>
                <a:schemeClr val="accent6">
                  <a:lumMod val="75000"/>
                </a:schemeClr>
              </a:buClr>
              <a:buNone/>
            </a:pPr>
            <a:endParaRPr lang="en-US" sz="23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941832" lvl="2" indent="-45720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endParaRPr lang="en-US" sz="17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941832" lvl="2" indent="-45720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endParaRPr lang="en-US" sz="17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941832" lvl="2" indent="-457200">
              <a:buClr>
                <a:schemeClr val="accent6">
                  <a:lumMod val="75000"/>
                </a:schemeClr>
              </a:buClr>
              <a:buFont typeface="+mj-lt"/>
              <a:buAutoNum type="arabicPeriod"/>
            </a:pPr>
            <a:endParaRPr lang="en-US" sz="17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Clr>
                <a:schemeClr val="accent6">
                  <a:lumMod val="75000"/>
                </a:schemeClr>
              </a:buClr>
              <a:buNone/>
            </a:pPr>
            <a:endParaRPr lang="en-US" sz="23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Clr>
                <a:schemeClr val="accent6">
                  <a:lumMod val="75000"/>
                </a:schemeClr>
              </a:buClr>
              <a:buNone/>
            </a:pPr>
            <a:endParaRPr lang="en-US" sz="23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800" dirty="0" smtClean="0"/>
              <a:t>Paper Crane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752600"/>
            <a:ext cx="7239000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sz="3500" dirty="0" smtClean="0">
                <a:solidFill>
                  <a:schemeClr val="accent2">
                    <a:lumMod val="50000"/>
                  </a:schemeClr>
                </a:solidFill>
              </a:rPr>
              <a:t>The most common origami is the paper crane.</a:t>
            </a:r>
          </a:p>
          <a:p>
            <a:pPr>
              <a:buFont typeface="Arial" pitchFamily="34" charset="0"/>
              <a:buChar char="•"/>
            </a:pPr>
            <a:r>
              <a:rPr lang="en-US" sz="3500" dirty="0" smtClean="0">
                <a:solidFill>
                  <a:schemeClr val="accent2">
                    <a:lumMod val="50000"/>
                  </a:schemeClr>
                </a:solidFill>
              </a:rPr>
              <a:t>The paper crane is a mystical Japanese best.</a:t>
            </a:r>
          </a:p>
          <a:p>
            <a:pPr>
              <a:buFont typeface="Arial" pitchFamily="34" charset="0"/>
              <a:buChar char="•"/>
            </a:pPr>
            <a:r>
              <a:rPr lang="en-CA" sz="3500" dirty="0" smtClean="0">
                <a:solidFill>
                  <a:schemeClr val="accent2">
                    <a:lumMod val="50000"/>
                  </a:schemeClr>
                </a:solidFill>
              </a:rPr>
              <a:t>There is a legend that says anyone who makes a thousand paper cranes will be granted one wish.</a:t>
            </a:r>
            <a:endParaRPr lang="en-US" sz="35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782762"/>
          </a:xfr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chemeClr val="accent1">
                    <a:lumMod val="75000"/>
                  </a:schemeClr>
                </a:solidFill>
              </a:rPr>
              <a:t>Folding Bones</a:t>
            </a:r>
            <a:endParaRPr lang="en-US" sz="6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There are tools to help you fold the paper so you get a good crease and sharp fold. They were originally made from elk, deer, or cow bone. But now they are made from plastic or wood.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322</TotalTime>
  <Words>194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Origami おりがみ</vt:lpstr>
      <vt:lpstr>Origami</vt:lpstr>
      <vt:lpstr>History</vt:lpstr>
      <vt:lpstr>Paper </vt:lpstr>
      <vt:lpstr>Paper Crane</vt:lpstr>
      <vt:lpstr>Folding Bones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Origami</dc:title>
  <dc:creator>DY</dc:creator>
  <cp:lastModifiedBy>dyakashiro</cp:lastModifiedBy>
  <cp:revision>32</cp:revision>
  <dcterms:created xsi:type="dcterms:W3CDTF">2008-11-05T02:05:02Z</dcterms:created>
  <dcterms:modified xsi:type="dcterms:W3CDTF">2008-11-14T07:21:55Z</dcterms:modified>
</cp:coreProperties>
</file>